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7" r:id="rId7"/>
    <p:sldId id="266" r:id="rId8"/>
    <p:sldId id="265" r:id="rId9"/>
    <p:sldId id="264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14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83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82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582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620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04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770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988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7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E4D9-9EF1-4A9A-9E32-7241B287E322}" type="datetimeFigureOut">
              <a:rPr lang="fr-BE" smtClean="0"/>
              <a:t>31-05-15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D613-C000-4A33-8D8E-247D19D8307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6161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" y="0"/>
            <a:ext cx="1182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0"/>
            <a:ext cx="9608024" cy="7206018"/>
          </a:xfrm>
        </p:spPr>
      </p:pic>
    </p:spTree>
    <p:extLst>
      <p:ext uri="{BB962C8B-B14F-4D97-AF65-F5344CB8AC3E}">
        <p14:creationId xmlns:p14="http://schemas.microsoft.com/office/powerpoint/2010/main" val="411633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1" y="0"/>
            <a:ext cx="10232857" cy="6858000"/>
          </a:xfrm>
        </p:spPr>
      </p:pic>
    </p:spTree>
    <p:extLst>
      <p:ext uri="{BB962C8B-B14F-4D97-AF65-F5344CB8AC3E}">
        <p14:creationId xmlns:p14="http://schemas.microsoft.com/office/powerpoint/2010/main" val="42019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16" y="-253396"/>
            <a:ext cx="9648968" cy="7236726"/>
          </a:xfrm>
        </p:spPr>
      </p:pic>
    </p:spTree>
    <p:extLst>
      <p:ext uri="{BB962C8B-B14F-4D97-AF65-F5344CB8AC3E}">
        <p14:creationId xmlns:p14="http://schemas.microsoft.com/office/powerpoint/2010/main" val="34539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6903720"/>
          </a:xfrm>
        </p:spPr>
      </p:pic>
    </p:spTree>
    <p:extLst>
      <p:ext uri="{BB962C8B-B14F-4D97-AF65-F5344CB8AC3E}">
        <p14:creationId xmlns:p14="http://schemas.microsoft.com/office/powerpoint/2010/main" val="319349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-95533"/>
            <a:ext cx="9590107" cy="7208048"/>
          </a:xfrm>
        </p:spPr>
      </p:pic>
    </p:spTree>
    <p:extLst>
      <p:ext uri="{BB962C8B-B14F-4D97-AF65-F5344CB8AC3E}">
        <p14:creationId xmlns:p14="http://schemas.microsoft.com/office/powerpoint/2010/main" val="29017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244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044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72" y="0"/>
            <a:ext cx="9468055" cy="7101041"/>
          </a:xfrm>
        </p:spPr>
      </p:pic>
    </p:spTree>
    <p:extLst>
      <p:ext uri="{BB962C8B-B14F-4D97-AF65-F5344CB8AC3E}">
        <p14:creationId xmlns:p14="http://schemas.microsoft.com/office/powerpoint/2010/main" val="119225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5" y="0"/>
            <a:ext cx="9181610" cy="6886208"/>
          </a:xfrm>
        </p:spPr>
      </p:pic>
    </p:spTree>
    <p:extLst>
      <p:ext uri="{BB962C8B-B14F-4D97-AF65-F5344CB8AC3E}">
        <p14:creationId xmlns:p14="http://schemas.microsoft.com/office/powerpoint/2010/main" val="277999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0" y="0"/>
            <a:ext cx="9188277" cy="6891207"/>
          </a:xfrm>
        </p:spPr>
      </p:pic>
    </p:spTree>
    <p:extLst>
      <p:ext uri="{BB962C8B-B14F-4D97-AF65-F5344CB8AC3E}">
        <p14:creationId xmlns:p14="http://schemas.microsoft.com/office/powerpoint/2010/main" val="364860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" y="0"/>
            <a:ext cx="11000096" cy="7318951"/>
          </a:xfrm>
        </p:spPr>
      </p:pic>
    </p:spTree>
    <p:extLst>
      <p:ext uri="{BB962C8B-B14F-4D97-AF65-F5344CB8AC3E}">
        <p14:creationId xmlns:p14="http://schemas.microsoft.com/office/powerpoint/2010/main" val="387542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7982" y="2988860"/>
            <a:ext cx="9415818" cy="2579427"/>
          </a:xfrm>
        </p:spPr>
        <p:txBody>
          <a:bodyPr>
            <a:normAutofit/>
          </a:bodyPr>
          <a:lstStyle/>
          <a:p>
            <a:r>
              <a:rPr lang="fr-BE" dirty="0" err="1" smtClean="0"/>
              <a:t>It’s</a:t>
            </a:r>
            <a:r>
              <a:rPr lang="fr-BE" dirty="0" smtClean="0"/>
              <a:t> the end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  C’’est fini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                   ‘t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gedaan</a:t>
            </a:r>
            <a:endParaRPr lang="fr-BE" dirty="0" smtClean="0"/>
          </a:p>
          <a:p>
            <a:r>
              <a:rPr lang="fr-BE" dirty="0"/>
              <a:t> </a:t>
            </a:r>
            <a:r>
              <a:rPr lang="fr-BE" dirty="0" smtClean="0"/>
              <a:t>                                                            </a:t>
            </a:r>
            <a:r>
              <a:rPr lang="fr-BE" dirty="0" err="1" smtClean="0"/>
              <a:t>Inaisha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73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9" y="0"/>
            <a:ext cx="10295302" cy="6858000"/>
          </a:xfrm>
        </p:spPr>
      </p:pic>
    </p:spTree>
    <p:extLst>
      <p:ext uri="{BB962C8B-B14F-4D97-AF65-F5344CB8AC3E}">
        <p14:creationId xmlns:p14="http://schemas.microsoft.com/office/powerpoint/2010/main" val="337111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5" y="-14577"/>
            <a:ext cx="7342496" cy="6872577"/>
          </a:xfrm>
        </p:spPr>
      </p:pic>
    </p:spTree>
    <p:extLst>
      <p:ext uri="{BB962C8B-B14F-4D97-AF65-F5344CB8AC3E}">
        <p14:creationId xmlns:p14="http://schemas.microsoft.com/office/powerpoint/2010/main" val="342707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6" y="0"/>
            <a:ext cx="9335067" cy="7001301"/>
          </a:xfrm>
        </p:spPr>
      </p:pic>
    </p:spTree>
    <p:extLst>
      <p:ext uri="{BB962C8B-B14F-4D97-AF65-F5344CB8AC3E}">
        <p14:creationId xmlns:p14="http://schemas.microsoft.com/office/powerpoint/2010/main" val="107244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2" y="0"/>
            <a:ext cx="9104995" cy="6834366"/>
          </a:xfrm>
        </p:spPr>
      </p:pic>
    </p:spTree>
    <p:extLst>
      <p:ext uri="{BB962C8B-B14F-4D97-AF65-F5344CB8AC3E}">
        <p14:creationId xmlns:p14="http://schemas.microsoft.com/office/powerpoint/2010/main" val="146706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19" y="0"/>
            <a:ext cx="9167962" cy="6875972"/>
          </a:xfrm>
        </p:spPr>
      </p:pic>
    </p:spTree>
    <p:extLst>
      <p:ext uri="{BB962C8B-B14F-4D97-AF65-F5344CB8AC3E}">
        <p14:creationId xmlns:p14="http://schemas.microsoft.com/office/powerpoint/2010/main" val="28975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" y="0"/>
            <a:ext cx="11393020" cy="6858000"/>
          </a:xfrm>
        </p:spPr>
      </p:pic>
    </p:spTree>
    <p:extLst>
      <p:ext uri="{BB962C8B-B14F-4D97-AF65-F5344CB8AC3E}">
        <p14:creationId xmlns:p14="http://schemas.microsoft.com/office/powerpoint/2010/main" val="4611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382" y="679023"/>
            <a:ext cx="10515600" cy="1325563"/>
          </a:xfrm>
        </p:spPr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7" y="0"/>
            <a:ext cx="9352050" cy="7014037"/>
          </a:xfrm>
        </p:spPr>
      </p:pic>
    </p:spTree>
    <p:extLst>
      <p:ext uri="{BB962C8B-B14F-4D97-AF65-F5344CB8AC3E}">
        <p14:creationId xmlns:p14="http://schemas.microsoft.com/office/powerpoint/2010/main" val="41033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split orient="vert"/>
      </p:transition>
    </mc:Choice>
    <mc:Fallback>
      <p:transition spd="slow" advTm="30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15</Words>
  <Application>Microsoft Office PowerPoint</Application>
  <PresentationFormat>Grand écran</PresentationFormat>
  <Paragraphs>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</dc:creator>
  <cp:lastModifiedBy>GUY</cp:lastModifiedBy>
  <cp:revision>7</cp:revision>
  <dcterms:created xsi:type="dcterms:W3CDTF">2015-05-31T12:43:10Z</dcterms:created>
  <dcterms:modified xsi:type="dcterms:W3CDTF">2015-05-31T13:31:08Z</dcterms:modified>
</cp:coreProperties>
</file>