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C4321-2C7E-41A6-B3B3-2602FFA55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5E63B-F3A8-4556-8D5B-EA81F9E00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BB674-4D4D-499E-8C11-759AA9971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F7C9D-69B8-4FAB-A122-FFD630DEB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6B8F1-DE57-42AA-AC41-D7ECF2BA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058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1056A-64E5-4840-BBFC-E4D1FF6D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57D626-9195-4E8F-A6E1-42FF50528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BE74D-096F-4778-906B-D65A49A68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4CA23-3946-4490-ABD6-F58E65E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BEB5E-F70B-4447-862F-AB6A2E500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480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4B1D5E-618E-4006-8709-9262DB6E7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BDC12C-2BC9-4479-AFE4-AC0E6A7DB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70969-3BBF-4EF9-BF65-8C9705F4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5B721-25B1-48E6-934B-2876D069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F09CA-ADEF-4652-A463-7CDA1AD34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34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66529-1777-4F9C-8A4E-74BBDA2D9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7A6FF-A63A-455C-B451-3E8CFC996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747E5-A718-40EB-9AEB-594D6F275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31215-440D-4B7D-85F3-DDB35A7BD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EB046-11FC-4593-8D1C-BC96ED113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7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D4432-52D1-4D08-B9C5-B41DCFFCD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70453-2048-438E-A9DB-F40103877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C8F6C-7941-49D8-AD22-6E24C1EF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E252A-11A7-4ED9-B2B2-BD7241859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F1E67-96E5-455C-B4B2-0C456566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6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42793-21E0-4C21-9F73-A03D0BF5C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D2F2A-0B69-4104-808C-546299C1FA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1A348-5F3E-417F-9755-5EA72DD00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BF4BAA-BE32-4238-927E-F83EA744B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3665C-9ECD-490C-BE77-C22BBC538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3F8749-0C9B-491B-BA13-0591D7B9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218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C52E9-0835-414F-A72B-0747C1D96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AF2FE0-D618-4B43-969E-4A1828769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DEB68B-842E-4A97-B69E-7B5155121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10ECF3-BB1B-4110-AEB0-A3EA7EE5DC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3FEBE-69A9-4E3B-A057-A6435333A1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1C76AD-08DF-492C-90A0-5F39A696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A741A9-01BD-4C0F-8451-CA732176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3895ED-55AA-4195-A073-AC79B3CD5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77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601D2-1572-494E-95AA-BDC90DC34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6587BF-7A6B-4770-B9EB-41575ECA2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FF241E-3361-4B35-B7E4-405BAF285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D78694-2B0F-4139-87E1-1642A4512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78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904CFF-3EEB-4CBC-AC4B-858A0A23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A048EE-84F2-41BA-91C4-0B488F382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531C3-7099-44AD-8DA0-F8697E608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78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B7955-50E9-4E12-A3FE-E9862BC72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1BD48-E0EB-4674-BB88-0A0B8A420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C7DB4-64FF-4481-8311-D7E37F824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49E17-A037-48A7-8AFE-79374F61F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3EBA7A-5702-47D6-9DA0-09E4D649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DEEF1-1506-4834-8427-3A8A83D3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182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6512E-E6D4-496E-A7C2-C03163AAE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1D7D45-7592-49A3-8EDE-006174A77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6F77A9-2291-46C1-A91C-E3619B7E1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500C3-7D15-4836-A126-2E891758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8371A-195A-4D15-BBD8-87457DE47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05100-2C52-4040-864A-114BFD316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90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06FE5A-9977-4D28-BD5D-B0E66F623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F486A-F4DA-4DA2-B699-AD44E8323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2ABDC-BB6F-41F2-AA5B-C865DCCEE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44864-F877-4CC3-90FA-AE33776DC0F0}" type="datetimeFigureOut">
              <a:rPr lang="fr-FR" smtClean="0"/>
              <a:t>14/09/2017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0A63A-EEED-4333-A850-E7652587F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C525A-81B5-496F-AB13-9FAE8EFCFB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EAFA7-3BD0-4C6D-9BBC-248D3B33FA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34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09668C-C8D5-43C6-BC74-8E5B6423D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1" y="1720815"/>
            <a:ext cx="4551380" cy="4344802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42AE12B-894E-407D-97AC-0A99200CE5F0}"/>
              </a:ext>
            </a:extLst>
          </p:cNvPr>
          <p:cNvSpPr txBox="1">
            <a:spLocks/>
          </p:cNvSpPr>
          <p:nvPr/>
        </p:nvSpPr>
        <p:spPr>
          <a:xfrm>
            <a:off x="5884393" y="1347009"/>
            <a:ext cx="5722374" cy="459774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FF0000"/>
                </a:solidFill>
              </a:rPr>
              <a:t>LES CINQ PROVINCES DU GRAND KASAI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1. KASAI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2. KASAI CENTRAL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3. KASAI ORIENTAL </a:t>
            </a:r>
            <a:r>
              <a:rPr lang="en-US" sz="2200" dirty="0"/>
              <a:t>(TSHILENGE)</a:t>
            </a:r>
            <a:endParaRPr lang="en-US" dirty="0"/>
          </a:p>
          <a:p>
            <a:pPr lvl="1"/>
            <a:r>
              <a:rPr lang="en-US" sz="1400" dirty="0" err="1"/>
              <a:t>Territoire</a:t>
            </a:r>
            <a:r>
              <a:rPr lang="en-US" sz="1400" dirty="0"/>
              <a:t>  </a:t>
            </a:r>
            <a:r>
              <a:rPr lang="en-US" sz="1400" dirty="0" err="1"/>
              <a:t>Kabeya-Kamwanga</a:t>
            </a:r>
            <a:r>
              <a:rPr lang="en-US" sz="1400" dirty="0"/>
              <a:t>: 37 </a:t>
            </a:r>
            <a:r>
              <a:rPr lang="en-US" sz="1400" dirty="0" err="1"/>
              <a:t>Groupements</a:t>
            </a:r>
            <a:endParaRPr lang="fr-FR" sz="1400" dirty="0"/>
          </a:p>
          <a:p>
            <a:pPr lvl="1"/>
            <a:r>
              <a:rPr lang="en-US" sz="1400" dirty="0" err="1"/>
              <a:t>Territoire</a:t>
            </a:r>
            <a:r>
              <a:rPr lang="en-US" sz="1400" dirty="0"/>
              <a:t>  </a:t>
            </a:r>
            <a:r>
              <a:rPr lang="en-US" sz="1400" dirty="0" err="1"/>
              <a:t>Katanda</a:t>
            </a:r>
            <a:r>
              <a:rPr lang="en-US" sz="1400" dirty="0"/>
              <a:t>: 10 </a:t>
            </a:r>
            <a:r>
              <a:rPr lang="en-US" sz="1400" dirty="0" err="1"/>
              <a:t>Groupements</a:t>
            </a:r>
            <a:endParaRPr lang="fr-FR" sz="1400" dirty="0"/>
          </a:p>
          <a:p>
            <a:pPr lvl="1"/>
            <a:r>
              <a:rPr lang="en-US" sz="1400" dirty="0" err="1"/>
              <a:t>Territoire</a:t>
            </a:r>
            <a:r>
              <a:rPr lang="en-US" sz="1400" dirty="0"/>
              <a:t>  </a:t>
            </a:r>
            <a:r>
              <a:rPr lang="en-US" sz="1400" dirty="0" err="1"/>
              <a:t>Lupata-pata</a:t>
            </a:r>
            <a:r>
              <a:rPr lang="en-US" sz="1400" dirty="0"/>
              <a:t>: 15 </a:t>
            </a:r>
            <a:r>
              <a:rPr lang="en-US" sz="1400" dirty="0" err="1"/>
              <a:t>Groupements</a:t>
            </a:r>
            <a:endParaRPr lang="fr-FR" sz="1400" dirty="0"/>
          </a:p>
          <a:p>
            <a:pPr lvl="1"/>
            <a:r>
              <a:rPr lang="en-US" sz="1400" dirty="0" err="1"/>
              <a:t>Territoire</a:t>
            </a:r>
            <a:r>
              <a:rPr lang="en-US" sz="1400" dirty="0"/>
              <a:t>  </a:t>
            </a:r>
            <a:r>
              <a:rPr lang="en-US" sz="1400" dirty="0" err="1"/>
              <a:t>Miabi</a:t>
            </a:r>
            <a:r>
              <a:rPr lang="en-US" sz="1400" dirty="0"/>
              <a:t>: 30 </a:t>
            </a:r>
            <a:r>
              <a:rPr lang="en-US" sz="1400" dirty="0" err="1"/>
              <a:t>Groupements</a:t>
            </a:r>
            <a:endParaRPr lang="fr-FR" sz="1400" dirty="0"/>
          </a:p>
          <a:p>
            <a:pPr lvl="1"/>
            <a:r>
              <a:rPr lang="en-US" sz="1400" dirty="0" err="1"/>
              <a:t>Territoire</a:t>
            </a:r>
            <a:r>
              <a:rPr lang="en-US" sz="1400" dirty="0"/>
              <a:t>  </a:t>
            </a:r>
            <a:r>
              <a:rPr lang="en-US" sz="1400" dirty="0" err="1"/>
              <a:t>Tshilenge</a:t>
            </a:r>
            <a:r>
              <a:rPr lang="en-US" sz="1400" dirty="0"/>
              <a:t>: 27 </a:t>
            </a:r>
            <a:r>
              <a:rPr lang="en-US" sz="1400" dirty="0" err="1"/>
              <a:t>Groupements</a:t>
            </a: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4. SANKURU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5. LOMAMI </a:t>
            </a:r>
            <a:r>
              <a:rPr lang="en-US" sz="2200" dirty="0"/>
              <a:t>(KABINDA)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06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8740" y="197120"/>
            <a:ext cx="97035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/>
              <a:t>Groupements</a:t>
            </a:r>
            <a:br>
              <a:rPr lang="en-US" sz="1200" b="1" dirty="0"/>
            </a:br>
            <a:r>
              <a:rPr lang="en-US" sz="2800" b="1" dirty="0"/>
              <a:t>Des Quatre </a:t>
            </a:r>
            <a:r>
              <a:rPr lang="en-US" sz="2800" b="1" dirty="0" err="1"/>
              <a:t>Secteurs</a:t>
            </a:r>
            <a:r>
              <a:rPr lang="en-US" sz="2800" b="1" dirty="0"/>
              <a:t> du </a:t>
            </a:r>
            <a:r>
              <a:rPr lang="en-US" sz="2800" b="1" dirty="0" err="1"/>
              <a:t>Territoire</a:t>
            </a:r>
            <a:r>
              <a:rPr lang="en-US" sz="2800" b="1" dirty="0"/>
              <a:t> de </a:t>
            </a:r>
            <a:r>
              <a:rPr lang="en-US" sz="2800" b="1" dirty="0" err="1"/>
              <a:t>Kabeya-Kamwanga</a:t>
            </a:r>
            <a:endParaRPr lang="fr-FR" sz="2800" dirty="0"/>
          </a:p>
        </p:txBody>
      </p:sp>
      <p:sp>
        <p:nvSpPr>
          <p:cNvPr id="3" name="Rectangle 2"/>
          <p:cNvSpPr/>
          <p:nvPr/>
        </p:nvSpPr>
        <p:spPr>
          <a:xfrm>
            <a:off x="5149755" y="1274338"/>
            <a:ext cx="71605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1.</a:t>
            </a:r>
            <a:r>
              <a:rPr lang="en-US" b="1" dirty="0">
                <a:solidFill>
                  <a:srgbClr val="FFFF00"/>
                </a:solidFill>
              </a:rPr>
              <a:t>   </a:t>
            </a:r>
            <a:r>
              <a:rPr lang="en-US" b="1" dirty="0" err="1">
                <a:solidFill>
                  <a:srgbClr val="FF0000"/>
                </a:solidFill>
              </a:rPr>
              <a:t>Secteur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Kalela</a:t>
            </a:r>
            <a:r>
              <a:rPr lang="en-US" b="1" dirty="0">
                <a:solidFill>
                  <a:srgbClr val="FF0000"/>
                </a:solidFill>
              </a:rPr>
              <a:t> (8):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Lonji</a:t>
            </a:r>
            <a:r>
              <a:rPr lang="en-US" dirty="0"/>
              <a:t> II;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Lonji</a:t>
            </a:r>
            <a:r>
              <a:rPr lang="en-US" dirty="0"/>
              <a:t> III;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Diyoka</a:t>
            </a:r>
            <a:r>
              <a:rPr lang="en-US" dirty="0"/>
              <a:t>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Kabamba</a:t>
            </a:r>
            <a:r>
              <a:rPr lang="en-US" dirty="0"/>
              <a:t> II;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Kazadi</a:t>
            </a:r>
            <a:r>
              <a:rPr lang="en-US" dirty="0"/>
              <a:t> a </a:t>
            </a:r>
            <a:r>
              <a:rPr lang="en-US" dirty="0" err="1"/>
              <a:t>Muamba</a:t>
            </a:r>
            <a:r>
              <a:rPr lang="en-US" dirty="0"/>
              <a:t>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Mukendi</a:t>
            </a:r>
            <a:r>
              <a:rPr lang="en-US" dirty="0"/>
              <a:t>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Tshimbi</a:t>
            </a:r>
            <a:r>
              <a:rPr lang="en-US" dirty="0"/>
              <a:t>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Tshimowa</a:t>
            </a:r>
            <a:r>
              <a:rPr lang="en-US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5149755" y="2440802"/>
            <a:ext cx="672379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2.</a:t>
            </a:r>
            <a:r>
              <a:rPr lang="en-US" b="1" dirty="0">
                <a:solidFill>
                  <a:srgbClr val="FFFF00"/>
                </a:solidFill>
              </a:rPr>
              <a:t>   </a:t>
            </a:r>
            <a:r>
              <a:rPr lang="en-US" b="1" dirty="0" err="1">
                <a:solidFill>
                  <a:srgbClr val="FF0000"/>
                </a:solidFill>
              </a:rPr>
              <a:t>Secteur</a:t>
            </a:r>
            <a:r>
              <a:rPr lang="en-US" b="1" dirty="0">
                <a:solidFill>
                  <a:srgbClr val="FF0000"/>
                </a:solidFill>
              </a:rPr>
              <a:t> Lac </a:t>
            </a:r>
            <a:r>
              <a:rPr lang="en-US" b="1" dirty="0" err="1">
                <a:solidFill>
                  <a:srgbClr val="FF0000"/>
                </a:solidFill>
              </a:rPr>
              <a:t>Mukamba</a:t>
            </a:r>
            <a:r>
              <a:rPr lang="en-US" b="1" dirty="0">
                <a:solidFill>
                  <a:srgbClr val="FF0000"/>
                </a:solidFill>
              </a:rPr>
              <a:t> (19):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Bilonda</a:t>
            </a:r>
            <a:r>
              <a:rPr lang="en-US" dirty="0"/>
              <a:t> I;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Bilonda</a:t>
            </a:r>
            <a:r>
              <a:rPr lang="en-US" dirty="0"/>
              <a:t> II;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Kashila</a:t>
            </a:r>
            <a:r>
              <a:rPr lang="en-US" dirty="0"/>
              <a:t> I;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Kashila</a:t>
            </a:r>
            <a:r>
              <a:rPr lang="en-US" dirty="0"/>
              <a:t> II;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Lonji</a:t>
            </a:r>
            <a:r>
              <a:rPr lang="en-US" dirty="0"/>
              <a:t> I;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Ntombolo</a:t>
            </a:r>
            <a:r>
              <a:rPr lang="en-US" dirty="0"/>
              <a:t> I;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Ntombolo</a:t>
            </a:r>
            <a:r>
              <a:rPr lang="en-US" dirty="0"/>
              <a:t> II;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Kabuanseya</a:t>
            </a:r>
            <a:r>
              <a:rPr lang="en-US" dirty="0"/>
              <a:t>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Kasa</a:t>
            </a:r>
            <a:r>
              <a:rPr lang="en-US" dirty="0"/>
              <a:t> I;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Kasa</a:t>
            </a:r>
            <a:r>
              <a:rPr lang="en-US" dirty="0"/>
              <a:t> II;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Kazadi</a:t>
            </a:r>
            <a:r>
              <a:rPr lang="en-US" dirty="0"/>
              <a:t> a </a:t>
            </a:r>
            <a:r>
              <a:rPr lang="en-US" dirty="0" err="1"/>
              <a:t>Lukusa</a:t>
            </a:r>
            <a:r>
              <a:rPr lang="en-US" dirty="0"/>
              <a:t> I;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Kazadi</a:t>
            </a:r>
            <a:r>
              <a:rPr lang="en-US" dirty="0"/>
              <a:t> a </a:t>
            </a:r>
            <a:r>
              <a:rPr lang="en-US" dirty="0" err="1"/>
              <a:t>Lukusa</a:t>
            </a:r>
            <a:r>
              <a:rPr lang="en-US" dirty="0"/>
              <a:t> II;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Mulombo</a:t>
            </a:r>
            <a:r>
              <a:rPr lang="en-US" dirty="0"/>
              <a:t> I;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Mulombo</a:t>
            </a:r>
            <a:r>
              <a:rPr lang="en-US" dirty="0"/>
              <a:t> II;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Muya</a:t>
            </a:r>
            <a:r>
              <a:rPr lang="en-US" dirty="0"/>
              <a:t> I;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Muya</a:t>
            </a:r>
            <a:r>
              <a:rPr lang="en-US" dirty="0"/>
              <a:t> II;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Nzemba</a:t>
            </a:r>
            <a:r>
              <a:rPr lang="en-US" dirty="0"/>
              <a:t>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Tshikulu</a:t>
            </a:r>
            <a:r>
              <a:rPr lang="en-US" dirty="0"/>
              <a:t>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Tshilanda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149755" y="4749126"/>
            <a:ext cx="666920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3.</a:t>
            </a:r>
            <a:r>
              <a:rPr lang="en-US" b="1" dirty="0">
                <a:solidFill>
                  <a:srgbClr val="FFFF00"/>
                </a:solidFill>
              </a:rPr>
              <a:t>  </a:t>
            </a:r>
            <a:r>
              <a:rPr lang="en-US" b="1" dirty="0" err="1">
                <a:solidFill>
                  <a:srgbClr val="FF0000"/>
                </a:solidFill>
              </a:rPr>
              <a:t>Secteur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Mpemba</a:t>
            </a:r>
            <a:r>
              <a:rPr lang="en-US" b="1" dirty="0">
                <a:solidFill>
                  <a:srgbClr val="FF0000"/>
                </a:solidFill>
              </a:rPr>
              <a:t> (7):</a:t>
            </a:r>
            <a:r>
              <a:rPr lang="en-US" dirty="0">
                <a:solidFill>
                  <a:srgbClr val="FF0000"/>
                </a:solidFill>
              </a:rPr>
              <a:t>  </a:t>
            </a:r>
          </a:p>
          <a:p>
            <a:pPr lvl="1"/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Nsulu</a:t>
            </a:r>
            <a:r>
              <a:rPr lang="en-US" dirty="0"/>
              <a:t>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Tshiminyi</a:t>
            </a:r>
            <a:r>
              <a:rPr lang="en-US" dirty="0"/>
              <a:t> I;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Tshiminyi</a:t>
            </a:r>
            <a:r>
              <a:rPr lang="en-US" dirty="0"/>
              <a:t> II; </a:t>
            </a:r>
            <a:r>
              <a:rPr lang="en-US" dirty="0" err="1"/>
              <a:t>Bakwa</a:t>
            </a:r>
            <a:r>
              <a:rPr lang="en-US" dirty="0"/>
              <a:t> </a:t>
            </a:r>
            <a:r>
              <a:rPr lang="en-US" dirty="0" err="1"/>
              <a:t>Tshiminyi</a:t>
            </a:r>
            <a:r>
              <a:rPr lang="en-US" dirty="0"/>
              <a:t> III;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Majiba</a:t>
            </a:r>
            <a:r>
              <a:rPr lang="en-US" dirty="0"/>
              <a:t>; </a:t>
            </a:r>
            <a:r>
              <a:rPr lang="en-US" dirty="0" err="1"/>
              <a:t>BenaMulemba-Kakopu</a:t>
            </a:r>
            <a:r>
              <a:rPr lang="en-US" dirty="0"/>
              <a:t>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Ngeleka</a:t>
            </a:r>
            <a:r>
              <a:rPr lang="en-US" dirty="0"/>
              <a:t>;  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b="1" dirty="0">
                <a:solidFill>
                  <a:srgbClr val="FF0000"/>
                </a:solidFill>
              </a:rPr>
              <a:t>4.</a:t>
            </a:r>
            <a:r>
              <a:rPr lang="en-US" b="1" dirty="0">
                <a:solidFill>
                  <a:srgbClr val="FFFF00"/>
                </a:solidFill>
              </a:rPr>
              <a:t>  </a:t>
            </a:r>
            <a:r>
              <a:rPr lang="en-US" b="1" dirty="0" err="1">
                <a:solidFill>
                  <a:srgbClr val="FF0000"/>
                </a:solidFill>
              </a:rPr>
              <a:t>Secteur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Ndomba</a:t>
            </a:r>
            <a:r>
              <a:rPr lang="en-US" b="1" dirty="0">
                <a:solidFill>
                  <a:srgbClr val="FF0000"/>
                </a:solidFill>
              </a:rPr>
              <a:t> (3):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en-US" dirty="0"/>
              <a:t>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Kanjinga</a:t>
            </a:r>
            <a:r>
              <a:rPr lang="en-US" dirty="0"/>
              <a:t>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Kabamba</a:t>
            </a:r>
            <a:r>
              <a:rPr lang="en-US" dirty="0"/>
              <a:t>; </a:t>
            </a:r>
            <a:r>
              <a:rPr lang="en-US" dirty="0" err="1"/>
              <a:t>Bena</a:t>
            </a:r>
            <a:r>
              <a:rPr lang="en-US" dirty="0"/>
              <a:t> </a:t>
            </a:r>
            <a:r>
              <a:rPr lang="en-US" dirty="0" err="1"/>
              <a:t>Mpeta</a:t>
            </a:r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11" y="1405719"/>
            <a:ext cx="4924954" cy="515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026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220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mele batitila</dc:creator>
  <cp:lastModifiedBy>mele batitila</cp:lastModifiedBy>
  <cp:revision>2</cp:revision>
  <dcterms:created xsi:type="dcterms:W3CDTF">2017-09-14T17:39:04Z</dcterms:created>
  <dcterms:modified xsi:type="dcterms:W3CDTF">2017-09-14T17:51:18Z</dcterms:modified>
</cp:coreProperties>
</file>